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A453"/>
    <a:srgbClr val="FA5400"/>
    <a:srgbClr val="332A86"/>
    <a:srgbClr val="FBAE40"/>
    <a:srgbClr val="FFFFFF"/>
    <a:srgbClr val="F8F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02"/>
    <p:restoredTop sz="94640"/>
  </p:normalViewPr>
  <p:slideViewPr>
    <p:cSldViewPr snapToGrid="0" snapToObjects="1">
      <p:cViewPr varScale="1">
        <p:scale>
          <a:sx n="102" d="100"/>
          <a:sy n="102" d="100"/>
        </p:scale>
        <p:origin x="72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cribble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B8F13D8-3C55-FF01-925B-7A5C8FB9AF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528" y="3228362"/>
            <a:ext cx="7967662" cy="814086"/>
          </a:xfrm>
        </p:spPr>
        <p:txBody>
          <a:bodyPr/>
          <a:lstStyle>
            <a:lvl1pPr>
              <a:lnSpc>
                <a:spcPct val="150000"/>
              </a:lnSpc>
              <a:buNone/>
              <a:defRPr sz="16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8366F191-1A0E-9B18-4AD6-776B113F4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9540" y="1673352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38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add presentation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pic>
        <p:nvPicPr>
          <p:cNvPr id="8" name="Picture 7" descr="ink-landing.png">
            <a:extLst>
              <a:ext uri="{FF2B5EF4-FFF2-40B4-BE49-F238E27FC236}">
                <a16:creationId xmlns:a16="http://schemas.microsoft.com/office/drawing/2014/main" id="{7DAEFF98-7051-88C5-AC61-0626443728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6920" y="-136386"/>
            <a:ext cx="2240280" cy="722376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Title + Scribb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-white.png">
            <a:extLst>
              <a:ext uri="{FF2B5EF4-FFF2-40B4-BE49-F238E27FC236}">
                <a16:creationId xmlns:a16="http://schemas.microsoft.com/office/drawing/2014/main" id="{E6CCC54C-0220-5BD8-43F9-F43FA461087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A096AEEC-88E6-D1C0-3E0A-9F60CF8D69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528" y="3228362"/>
            <a:ext cx="7967662" cy="814086"/>
          </a:xfrm>
        </p:spPr>
        <p:txBody>
          <a:bodyPr/>
          <a:lstStyle>
            <a:lvl1pPr>
              <a:lnSpc>
                <a:spcPct val="150000"/>
              </a:lnSpc>
              <a:buNone/>
              <a:defRPr sz="1600" b="0" i="0">
                <a:solidFill>
                  <a:srgbClr val="FBAE4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8" name="Title 16">
            <a:extLst>
              <a:ext uri="{FF2B5EF4-FFF2-40B4-BE49-F238E27FC236}">
                <a16:creationId xmlns:a16="http://schemas.microsoft.com/office/drawing/2014/main" id="{7D0BA0F3-828B-BBE8-1660-41E955C03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9540" y="1673352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38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add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378030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+ Scribble">
    <p:bg>
      <p:bgPr>
        <a:solidFill>
          <a:srgbClr val="332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6">
            <a:extLst>
              <a:ext uri="{FF2B5EF4-FFF2-40B4-BE49-F238E27FC236}">
                <a16:creationId xmlns:a16="http://schemas.microsoft.com/office/drawing/2014/main" id="{675F647B-FEC7-EFC7-8772-487E17467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211" y="2371325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38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312740F-8C48-4260-5CFF-AA830AE1D2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0049" y="1956342"/>
            <a:ext cx="1836536" cy="377159"/>
          </a:xfrm>
        </p:spPr>
        <p:txBody>
          <a:bodyPr/>
          <a:lstStyle>
            <a:lvl1pPr>
              <a:buNone/>
              <a:defRPr sz="1800" b="1" i="0">
                <a:solidFill>
                  <a:srgbClr val="FBAE4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TAG</a:t>
            </a:r>
          </a:p>
        </p:txBody>
      </p:sp>
      <p:pic>
        <p:nvPicPr>
          <p:cNvPr id="6" name="Picture 5" descr="logo-white.png">
            <a:extLst>
              <a:ext uri="{FF2B5EF4-FFF2-40B4-BE49-F238E27FC236}">
                <a16:creationId xmlns:a16="http://schemas.microsoft.com/office/drawing/2014/main" id="{8053F1B9-E942-C6B8-1645-4508C3AB87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pic>
        <p:nvPicPr>
          <p:cNvPr id="7" name="Picture 6" descr="grid-1.png">
            <a:extLst>
              <a:ext uri="{FF2B5EF4-FFF2-40B4-BE49-F238E27FC236}">
                <a16:creationId xmlns:a16="http://schemas.microsoft.com/office/drawing/2014/main" id="{6734B946-5E29-E3D4-91AC-B16EC35459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0" y="0"/>
            <a:ext cx="5605272" cy="6858000"/>
          </a:xfrm>
          <a:prstGeom prst="rect">
            <a:avLst/>
          </a:prstGeom>
        </p:spPr>
      </p:pic>
      <p:pic>
        <p:nvPicPr>
          <p:cNvPr id="8" name="Picture 7" descr="white-loop.png">
            <a:extLst>
              <a:ext uri="{FF2B5EF4-FFF2-40B4-BE49-F238E27FC236}">
                <a16:creationId xmlns:a16="http://schemas.microsoft.com/office/drawing/2014/main" id="{4CB2EF56-7B8E-FD6D-B92C-7B6A1DE4FD6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6920" y="-182880"/>
            <a:ext cx="2148840" cy="713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828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040C90-D0AE-61AD-0F95-CFC9E2218C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6C327E53-4320-5046-3827-DEF15B0BBB3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801" y="2030310"/>
            <a:ext cx="10830530" cy="503388"/>
          </a:xfrm>
        </p:spPr>
        <p:txBody>
          <a:bodyPr/>
          <a:lstStyle>
            <a:lvl1pPr>
              <a:lnSpc>
                <a:spcPct val="150000"/>
              </a:lnSpc>
              <a:buNone/>
              <a:defRPr sz="1800" b="0" i="0">
                <a:solidFill>
                  <a:srgbClr val="332A8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4B2C8DEA-361A-E10F-5D8E-2BB954900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6424" y="2993819"/>
            <a:ext cx="10832907" cy="3100521"/>
          </a:xfrm>
        </p:spPr>
        <p:txBody>
          <a:bodyPr/>
          <a:lstStyle>
            <a:lvl1pPr>
              <a:lnSpc>
                <a:spcPct val="150000"/>
              </a:lnSpc>
              <a:buFont typeface="Arial" panose="020B0604020202020204" pitchFamily="34" charset="0"/>
              <a:buChar char="•"/>
              <a:defRPr sz="16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80268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5FEA95-4B32-2AD5-5066-9EFEF0A7E0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800" y="1974326"/>
            <a:ext cx="5580063" cy="942975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0" i="0">
                <a:solidFill>
                  <a:srgbClr val="332A8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040C90-D0AE-61AD-0F95-CFC9E2218C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8B36D4D-E42E-D965-AF4D-D0B2621E882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6425" y="2917753"/>
            <a:ext cx="5581650" cy="3176587"/>
          </a:xfrm>
        </p:spPr>
        <p:txBody>
          <a:bodyPr/>
          <a:lstStyle>
            <a:lvl1pPr>
              <a:lnSpc>
                <a:spcPct val="150000"/>
              </a:lnSpc>
              <a:buFont typeface="Arial" panose="020B0604020202020204" pitchFamily="34" charset="0"/>
              <a:buChar char="•"/>
              <a:defRPr sz="18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E5EC40D-7098-B82B-DBFD-C15D6AD588A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6415088" y="1974850"/>
            <a:ext cx="5067300" cy="4119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67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+ Text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E5EC40D-7098-B82B-DBFD-C15D6AD588A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4873751" y="0"/>
            <a:ext cx="7318249" cy="6850043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635ADD1-E7BF-1DE1-3187-13D49F84A300}"/>
              </a:ext>
            </a:extLst>
          </p:cNvPr>
          <p:cNvSpPr/>
          <p:nvPr userDrawn="1"/>
        </p:nvSpPr>
        <p:spPr>
          <a:xfrm>
            <a:off x="594360" y="1353312"/>
            <a:ext cx="4800600" cy="4069080"/>
          </a:xfrm>
          <a:prstGeom prst="rect">
            <a:avLst/>
          </a:prstGeom>
          <a:solidFill>
            <a:srgbClr val="F8F6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71B9EC2-40E4-55E0-CA4D-B05BECCEBC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765" y="1828175"/>
            <a:ext cx="4386339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1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62287D6-5C2E-6235-C435-8E6F2ED379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1765" y="4823719"/>
            <a:ext cx="4386339" cy="366712"/>
          </a:xfrm>
        </p:spPr>
        <p:txBody>
          <a:bodyPr/>
          <a:lstStyle>
            <a:lvl1pPr>
              <a:lnSpc>
                <a:spcPct val="150000"/>
              </a:lnSpc>
              <a:buNone/>
              <a:defRPr sz="1000" b="0" i="0">
                <a:solidFill>
                  <a:srgbClr val="332A8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5FEA95-4B32-2AD5-5066-9EFEF0A7E0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1765" y="3153796"/>
            <a:ext cx="4386339" cy="942975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0" i="0">
                <a:solidFill>
                  <a:srgbClr val="332A8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07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: Big Image + Tex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E5EC40D-7098-B82B-DBFD-C15D6AD588A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5394960" y="0"/>
            <a:ext cx="6797040" cy="6850043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71B9EC2-40E4-55E0-CA4D-B05BECCEBC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765" y="1828175"/>
            <a:ext cx="4386339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100" b="0" i="0">
                <a:solidFill>
                  <a:srgbClr val="FFFFF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5FEA95-4B32-2AD5-5066-9EFEF0A7E0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1765" y="3153796"/>
            <a:ext cx="4386339" cy="942975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0" i="0">
                <a:solidFill>
                  <a:srgbClr val="FFFFF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4" name="Picture 3" descr="logo-white.png">
            <a:extLst>
              <a:ext uri="{FF2B5EF4-FFF2-40B4-BE49-F238E27FC236}">
                <a16:creationId xmlns:a16="http://schemas.microsoft.com/office/drawing/2014/main" id="{4747D749-632A-43E2-A269-5374F1962E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92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332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F05FD21-DCBE-F3EB-0775-C551FE1260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4527788"/>
            <a:ext cx="6613525" cy="673100"/>
          </a:xfrm>
        </p:spPr>
        <p:txBody>
          <a:bodyPr/>
          <a:lstStyle>
            <a:lvl1pPr>
              <a:lnSpc>
                <a:spcPct val="150000"/>
              </a:lnSpc>
              <a:buNone/>
              <a:defRPr sz="1300" b="0" i="0">
                <a:solidFill>
                  <a:srgbClr val="FBAE4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attribution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F0C3268-1C57-8F35-0E5A-6F3DB70AFDA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92171" y="1962959"/>
            <a:ext cx="7543800" cy="2403475"/>
          </a:xfrm>
        </p:spPr>
        <p:txBody>
          <a:bodyPr/>
          <a:lstStyle>
            <a:lvl1pPr>
              <a:lnSpc>
                <a:spcPct val="150000"/>
              </a:lnSpc>
              <a:buNone/>
              <a:defRPr b="0" i="0">
                <a:solidFill>
                  <a:srgbClr val="FFFFF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pic>
        <p:nvPicPr>
          <p:cNvPr id="6" name="Picture 5" descr="logo-white.png">
            <a:extLst>
              <a:ext uri="{FF2B5EF4-FFF2-40B4-BE49-F238E27FC236}">
                <a16:creationId xmlns:a16="http://schemas.microsoft.com/office/drawing/2014/main" id="{8053F1B9-E942-C6B8-1645-4508C3AB87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pic>
        <p:nvPicPr>
          <p:cNvPr id="7" name="Picture 6" descr="grid-1.png">
            <a:extLst>
              <a:ext uri="{FF2B5EF4-FFF2-40B4-BE49-F238E27FC236}">
                <a16:creationId xmlns:a16="http://schemas.microsoft.com/office/drawing/2014/main" id="{6734B946-5E29-E3D4-91AC-B16EC35459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0" y="0"/>
            <a:ext cx="5605272" cy="6858000"/>
          </a:xfrm>
          <a:prstGeom prst="rect">
            <a:avLst/>
          </a:prstGeom>
        </p:spPr>
      </p:pic>
      <p:pic>
        <p:nvPicPr>
          <p:cNvPr id="8" name="Picture 7" descr="white-loop.png">
            <a:extLst>
              <a:ext uri="{FF2B5EF4-FFF2-40B4-BE49-F238E27FC236}">
                <a16:creationId xmlns:a16="http://schemas.microsoft.com/office/drawing/2014/main" id="{4CB2EF56-7B8E-FD6D-B92C-7B6A1DE4FD6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6920" y="-182880"/>
            <a:ext cx="2148840" cy="713232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42308C-8C7E-00D0-F19E-ABF87F5125C8}"/>
              </a:ext>
            </a:extLst>
          </p:cNvPr>
          <p:cNvSpPr txBox="1"/>
          <p:nvPr userDrawn="1"/>
        </p:nvSpPr>
        <p:spPr>
          <a:xfrm>
            <a:off x="777240" y="1325880"/>
            <a:ext cx="1005840" cy="120763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6600" b="1" dirty="0">
                <a:solidFill>
                  <a:srgbClr val="FA5400"/>
                </a:solidFill>
                <a:latin typeface="Open Sans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423627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- Green Grid">
    <p:bg>
      <p:bgPr>
        <a:solidFill>
          <a:srgbClr val="17A4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id-3.png">
            <a:extLst>
              <a:ext uri="{FF2B5EF4-FFF2-40B4-BE49-F238E27FC236}">
                <a16:creationId xmlns:a16="http://schemas.microsoft.com/office/drawing/2014/main" id="{6B4792A7-D91D-5561-B86B-4B5F26A690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852160" cy="6858000"/>
          </a:xfrm>
          <a:prstGeom prst="rect">
            <a:avLst/>
          </a:prstGeom>
        </p:spPr>
      </p:pic>
      <p:pic>
        <p:nvPicPr>
          <p:cNvPr id="7" name="Picture 6" descr="logo-white.png">
            <a:extLst>
              <a:ext uri="{FF2B5EF4-FFF2-40B4-BE49-F238E27FC236}">
                <a16:creationId xmlns:a16="http://schemas.microsoft.com/office/drawing/2014/main" id="{978519A5-EA5E-C9AC-42BD-CCAD295C9E9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10" name="Title 16">
            <a:extLst>
              <a:ext uri="{FF2B5EF4-FFF2-40B4-BE49-F238E27FC236}">
                <a16:creationId xmlns:a16="http://schemas.microsoft.com/office/drawing/2014/main" id="{5BCCF273-76F2-0D35-4282-99E7ACF326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211" y="2371325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38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C28907D4-ED81-2B7E-632D-C72876D347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0049" y="1956342"/>
            <a:ext cx="1836536" cy="377159"/>
          </a:xfrm>
        </p:spPr>
        <p:txBody>
          <a:bodyPr/>
          <a:lstStyle>
            <a:lvl1pPr>
              <a:buNone/>
              <a:defRPr sz="1800" b="1" i="0">
                <a:solidFill>
                  <a:srgbClr val="FBAE4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TAG</a:t>
            </a:r>
          </a:p>
        </p:txBody>
      </p:sp>
    </p:spTree>
    <p:extLst>
      <p:ext uri="{BB962C8B-B14F-4D97-AF65-F5344CB8AC3E}">
        <p14:creationId xmlns:p14="http://schemas.microsoft.com/office/powerpoint/2010/main" val="377663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- Purple Grid">
    <p:bg>
      <p:bgPr>
        <a:solidFill>
          <a:srgbClr val="332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id-3.png">
            <a:extLst>
              <a:ext uri="{FF2B5EF4-FFF2-40B4-BE49-F238E27FC236}">
                <a16:creationId xmlns:a16="http://schemas.microsoft.com/office/drawing/2014/main" id="{6B4792A7-D91D-5561-B86B-4B5F26A690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852160" cy="6858000"/>
          </a:xfrm>
          <a:prstGeom prst="rect">
            <a:avLst/>
          </a:prstGeom>
        </p:spPr>
      </p:pic>
      <p:pic>
        <p:nvPicPr>
          <p:cNvPr id="7" name="Picture 6" descr="logo-white.png">
            <a:extLst>
              <a:ext uri="{FF2B5EF4-FFF2-40B4-BE49-F238E27FC236}">
                <a16:creationId xmlns:a16="http://schemas.microsoft.com/office/drawing/2014/main" id="{978519A5-EA5E-C9AC-42BD-CCAD295C9E9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10" name="Title 16">
            <a:extLst>
              <a:ext uri="{FF2B5EF4-FFF2-40B4-BE49-F238E27FC236}">
                <a16:creationId xmlns:a16="http://schemas.microsoft.com/office/drawing/2014/main" id="{5BCCF273-76F2-0D35-4282-99E7ACF326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211" y="2371325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38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C28907D4-ED81-2B7E-632D-C72876D347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0049" y="1956342"/>
            <a:ext cx="1836536" cy="377159"/>
          </a:xfrm>
        </p:spPr>
        <p:txBody>
          <a:bodyPr/>
          <a:lstStyle>
            <a:lvl1pPr>
              <a:buNone/>
              <a:defRPr sz="1800" b="1" i="0">
                <a:solidFill>
                  <a:srgbClr val="17A45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TAG</a:t>
            </a:r>
          </a:p>
        </p:txBody>
      </p:sp>
    </p:spTree>
    <p:extLst>
      <p:ext uri="{BB962C8B-B14F-4D97-AF65-F5344CB8AC3E}">
        <p14:creationId xmlns:p14="http://schemas.microsoft.com/office/powerpoint/2010/main" val="1238451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- Orange Grid">
    <p:bg>
      <p:bgPr>
        <a:solidFill>
          <a:srgbClr val="FA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id-3.png">
            <a:extLst>
              <a:ext uri="{FF2B5EF4-FFF2-40B4-BE49-F238E27FC236}">
                <a16:creationId xmlns:a16="http://schemas.microsoft.com/office/drawing/2014/main" id="{6B4792A7-D91D-5561-B86B-4B5F26A690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852160" cy="6858000"/>
          </a:xfrm>
          <a:prstGeom prst="rect">
            <a:avLst/>
          </a:prstGeom>
        </p:spPr>
      </p:pic>
      <p:pic>
        <p:nvPicPr>
          <p:cNvPr id="7" name="Picture 6" descr="logo-white.png">
            <a:extLst>
              <a:ext uri="{FF2B5EF4-FFF2-40B4-BE49-F238E27FC236}">
                <a16:creationId xmlns:a16="http://schemas.microsoft.com/office/drawing/2014/main" id="{978519A5-EA5E-C9AC-42BD-CCAD295C9E9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10" name="Title 16">
            <a:extLst>
              <a:ext uri="{FF2B5EF4-FFF2-40B4-BE49-F238E27FC236}">
                <a16:creationId xmlns:a16="http://schemas.microsoft.com/office/drawing/2014/main" id="{5BCCF273-76F2-0D35-4282-99E7ACF326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211" y="2371325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38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C28907D4-ED81-2B7E-632D-C72876D347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0049" y="1956342"/>
            <a:ext cx="1836536" cy="377159"/>
          </a:xfrm>
        </p:spPr>
        <p:txBody>
          <a:bodyPr/>
          <a:lstStyle>
            <a:lvl1pPr>
              <a:buNone/>
              <a:defRPr sz="18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TAG</a:t>
            </a:r>
          </a:p>
        </p:txBody>
      </p:sp>
    </p:spTree>
    <p:extLst>
      <p:ext uri="{BB962C8B-B14F-4D97-AF65-F5344CB8AC3E}">
        <p14:creationId xmlns:p14="http://schemas.microsoft.com/office/powerpoint/2010/main" val="3344443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lumns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040C90-D0AE-61AD-0F95-CFC9E2218C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6C327E53-4320-5046-3827-DEF15B0BBB3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801" y="1974327"/>
            <a:ext cx="4897920" cy="503388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1" i="0">
                <a:solidFill>
                  <a:srgbClr val="332A8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4B2C8DEA-361A-E10F-5D8E-2BB954900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6425" y="2641601"/>
            <a:ext cx="4897920" cy="3452740"/>
          </a:xfrm>
        </p:spPr>
        <p:txBody>
          <a:bodyPr/>
          <a:lstStyle>
            <a:lvl1pPr>
              <a:lnSpc>
                <a:spcPct val="150000"/>
              </a:lnSpc>
              <a:buFont typeface="Arial" panose="020B0604020202020204" pitchFamily="34" charset="0"/>
              <a:buChar char="•"/>
              <a:defRPr sz="16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F90F2553-0462-4DE2-394B-0BF5E7D2D5D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806164" y="1982845"/>
            <a:ext cx="4897920" cy="503388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1" i="0">
                <a:solidFill>
                  <a:srgbClr val="17A45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9896693B-3EFF-EB73-ADF8-E98C80AEBA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03788" y="2650119"/>
            <a:ext cx="4897920" cy="3452740"/>
          </a:xfrm>
        </p:spPr>
        <p:txBody>
          <a:bodyPr/>
          <a:lstStyle>
            <a:lvl1pPr>
              <a:lnSpc>
                <a:spcPct val="150000"/>
              </a:lnSpc>
              <a:buFont typeface="Arial" panose="020B0604020202020204" pitchFamily="34" charset="0"/>
              <a:buChar char="•"/>
              <a:defRPr sz="16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92401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Facts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9E18DB56-80D5-E593-0816-2700B0F4BB30}"/>
              </a:ext>
            </a:extLst>
          </p:cNvPr>
          <p:cNvSpPr/>
          <p:nvPr userDrawn="1"/>
        </p:nvSpPr>
        <p:spPr>
          <a:xfrm>
            <a:off x="1333500" y="2164080"/>
            <a:ext cx="1828800" cy="1828800"/>
          </a:xfrm>
          <a:prstGeom prst="ellipse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E60F98C-33AF-4ADE-1603-93BCF713A278}"/>
              </a:ext>
            </a:extLst>
          </p:cNvPr>
          <p:cNvSpPr/>
          <p:nvPr userDrawn="1"/>
        </p:nvSpPr>
        <p:spPr>
          <a:xfrm>
            <a:off x="8384664" y="2164080"/>
            <a:ext cx="1828800" cy="1828800"/>
          </a:xfrm>
          <a:prstGeom prst="ellipse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D1C79E1-5F9F-B54A-4E88-2D876B422F81}"/>
              </a:ext>
            </a:extLst>
          </p:cNvPr>
          <p:cNvSpPr/>
          <p:nvPr userDrawn="1"/>
        </p:nvSpPr>
        <p:spPr>
          <a:xfrm>
            <a:off x="4859082" y="2164080"/>
            <a:ext cx="1828800" cy="1828800"/>
          </a:xfrm>
          <a:prstGeom prst="ellipse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040C90-D0AE-61AD-0F95-CFC9E2218C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420F1CD9-BE52-36F5-31C7-E3C26FCB21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03960" y="4251390"/>
            <a:ext cx="2087880" cy="411480"/>
          </a:xfrm>
        </p:spPr>
        <p:txBody>
          <a:bodyPr/>
          <a:lstStyle>
            <a:lvl1pPr algn="ctr">
              <a:lnSpc>
                <a:spcPct val="150000"/>
              </a:lnSpc>
              <a:buNone/>
              <a:defRPr sz="1500" b="1" i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77B301B5-CB71-BCE3-A2BD-41B7335E3F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03960" y="4794250"/>
            <a:ext cx="2087880" cy="952500"/>
          </a:xfrm>
        </p:spPr>
        <p:txBody>
          <a:bodyPr/>
          <a:lstStyle>
            <a:lvl1pPr algn="ctr">
              <a:lnSpc>
                <a:spcPct val="150000"/>
              </a:lnSpc>
              <a:buNone/>
              <a:defRPr sz="13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903CC155-B2AA-F157-7C3C-28C2D0FBCD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29542" y="4251701"/>
            <a:ext cx="2087880" cy="411480"/>
          </a:xfrm>
        </p:spPr>
        <p:txBody>
          <a:bodyPr/>
          <a:lstStyle>
            <a:lvl1pPr algn="ctr">
              <a:lnSpc>
                <a:spcPct val="150000"/>
              </a:lnSpc>
              <a:buNone/>
              <a:defRPr sz="1500" b="1" i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CCA838DB-04EE-C1F0-0EC5-1C8C1408F29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29542" y="4814035"/>
            <a:ext cx="2087880" cy="952500"/>
          </a:xfrm>
        </p:spPr>
        <p:txBody>
          <a:bodyPr/>
          <a:lstStyle>
            <a:lvl1pPr algn="ctr">
              <a:lnSpc>
                <a:spcPct val="150000"/>
              </a:lnSpc>
              <a:buNone/>
              <a:defRPr sz="13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435DDC7D-CB3E-5889-04B4-59CC560CB6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55124" y="4251390"/>
            <a:ext cx="2087880" cy="411480"/>
          </a:xfrm>
        </p:spPr>
        <p:txBody>
          <a:bodyPr/>
          <a:lstStyle>
            <a:lvl1pPr algn="ctr">
              <a:lnSpc>
                <a:spcPct val="150000"/>
              </a:lnSpc>
              <a:buNone/>
              <a:defRPr sz="1500" b="1" i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6635467B-0304-F01C-1326-6B6E1D32B40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55124" y="4794250"/>
            <a:ext cx="2087880" cy="952500"/>
          </a:xfrm>
        </p:spPr>
        <p:txBody>
          <a:bodyPr/>
          <a:lstStyle>
            <a:lvl1pPr algn="ctr">
              <a:lnSpc>
                <a:spcPct val="150000"/>
              </a:lnSpc>
              <a:buNone/>
              <a:defRPr sz="13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B79FFCC0-7DBC-F5D2-CCA0-E4D3D4EACC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333500" y="2840991"/>
            <a:ext cx="1828800" cy="411480"/>
          </a:xfrm>
        </p:spPr>
        <p:txBody>
          <a:bodyPr/>
          <a:lstStyle>
            <a:lvl1pPr algn="ctr">
              <a:buNone/>
              <a:defRPr sz="32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31" name="Text Placeholder 22">
            <a:extLst>
              <a:ext uri="{FF2B5EF4-FFF2-40B4-BE49-F238E27FC236}">
                <a16:creationId xmlns:a16="http://schemas.microsoft.com/office/drawing/2014/main" id="{CA0CBCAD-A659-4617-49E0-1C76C357F4E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59082" y="2872740"/>
            <a:ext cx="1828800" cy="411480"/>
          </a:xfrm>
        </p:spPr>
        <p:txBody>
          <a:bodyPr/>
          <a:lstStyle>
            <a:lvl1pPr algn="ctr">
              <a:buNone/>
              <a:defRPr sz="32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32" name="Text Placeholder 22">
            <a:extLst>
              <a:ext uri="{FF2B5EF4-FFF2-40B4-BE49-F238E27FC236}">
                <a16:creationId xmlns:a16="http://schemas.microsoft.com/office/drawing/2014/main" id="{1FA152A9-D77E-6893-D62C-5FF86684EF6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84664" y="2872740"/>
            <a:ext cx="1828800" cy="411480"/>
          </a:xfrm>
        </p:spPr>
        <p:txBody>
          <a:bodyPr/>
          <a:lstStyle>
            <a:lvl1pPr algn="ctr">
              <a:buNone/>
              <a:defRPr sz="32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188702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/ Chart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040C90-D0AE-61AD-0F95-CFC9E2218C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6C327E53-4320-5046-3827-DEF15B0BBB3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39274" y="1974327"/>
            <a:ext cx="4897920" cy="503388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1" i="0">
                <a:solidFill>
                  <a:srgbClr val="332A8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4B2C8DEA-361A-E10F-5D8E-2BB954900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39274" y="2641601"/>
            <a:ext cx="4897920" cy="2118292"/>
          </a:xfrm>
        </p:spPr>
        <p:txBody>
          <a:bodyPr/>
          <a:lstStyle>
            <a:lvl1pPr>
              <a:lnSpc>
                <a:spcPct val="150000"/>
              </a:lnSpc>
              <a:buFont typeface="Arial" panose="020B0604020202020204" pitchFamily="34" charset="0"/>
              <a:buNone/>
              <a:defRPr sz="16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D3DD591A-EEB7-A706-B604-BE6FC5229A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39274" y="5252926"/>
            <a:ext cx="4386339" cy="366712"/>
          </a:xfrm>
        </p:spPr>
        <p:txBody>
          <a:bodyPr/>
          <a:lstStyle>
            <a:lvl1pPr>
              <a:lnSpc>
                <a:spcPct val="150000"/>
              </a:lnSpc>
              <a:buNone/>
              <a:defRPr sz="1000" b="0" i="0">
                <a:solidFill>
                  <a:srgbClr val="332A8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Chart Placeholder 13">
            <a:extLst>
              <a:ext uri="{FF2B5EF4-FFF2-40B4-BE49-F238E27FC236}">
                <a16:creationId xmlns:a16="http://schemas.microsoft.com/office/drawing/2014/main" id="{78C82071-2FF9-E699-1E8A-DCA47AECAAAB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06425" y="1918867"/>
            <a:ext cx="6056313" cy="420211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620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: Four Item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-white.png">
            <a:extLst>
              <a:ext uri="{FF2B5EF4-FFF2-40B4-BE49-F238E27FC236}">
                <a16:creationId xmlns:a16="http://schemas.microsoft.com/office/drawing/2014/main" id="{4747D749-632A-43E2-A269-5374F1962E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A8A0049-5541-D9AD-D6DE-9D96B5DD96C9}"/>
              </a:ext>
            </a:extLst>
          </p:cNvPr>
          <p:cNvSpPr/>
          <p:nvPr userDrawn="1"/>
        </p:nvSpPr>
        <p:spPr>
          <a:xfrm>
            <a:off x="685800" y="2011680"/>
            <a:ext cx="2240280" cy="3200400"/>
          </a:xfrm>
          <a:prstGeom prst="round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A26A5D4-7643-FC3C-A3D5-F4A59FB38990}"/>
              </a:ext>
            </a:extLst>
          </p:cNvPr>
          <p:cNvSpPr/>
          <p:nvPr userDrawn="1"/>
        </p:nvSpPr>
        <p:spPr>
          <a:xfrm>
            <a:off x="3566160" y="2011680"/>
            <a:ext cx="2240280" cy="3200400"/>
          </a:xfrm>
          <a:prstGeom prst="round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8721280-BBA0-958F-ADA1-1E24AF77F7CA}"/>
              </a:ext>
            </a:extLst>
          </p:cNvPr>
          <p:cNvSpPr/>
          <p:nvPr userDrawn="1"/>
        </p:nvSpPr>
        <p:spPr>
          <a:xfrm>
            <a:off x="6446520" y="2011680"/>
            <a:ext cx="2240280" cy="3200400"/>
          </a:xfrm>
          <a:prstGeom prst="round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E58A2B3-1CBD-A97F-5980-4256435B8D2D}"/>
              </a:ext>
            </a:extLst>
          </p:cNvPr>
          <p:cNvSpPr/>
          <p:nvPr userDrawn="1"/>
        </p:nvSpPr>
        <p:spPr>
          <a:xfrm>
            <a:off x="9326880" y="2011680"/>
            <a:ext cx="2240280" cy="3200400"/>
          </a:xfrm>
          <a:prstGeom prst="roundRect">
            <a:avLst/>
          </a:prstGeom>
          <a:solidFill>
            <a:srgbClr val="F8F6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0AD67B50-7DD3-04A7-9C3B-41AE25346BA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sp>
        <p:nvSpPr>
          <p:cNvPr id="8" name="Text Placeholder 22">
            <a:extLst>
              <a:ext uri="{FF2B5EF4-FFF2-40B4-BE49-F238E27FC236}">
                <a16:creationId xmlns:a16="http://schemas.microsoft.com/office/drawing/2014/main" id="{86A7AC15-E9CA-08A2-BF5B-80F20A34D79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799" y="2310623"/>
            <a:ext cx="2240279" cy="634708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5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24">
            <a:extLst>
              <a:ext uri="{FF2B5EF4-FFF2-40B4-BE49-F238E27FC236}">
                <a16:creationId xmlns:a16="http://schemas.microsoft.com/office/drawing/2014/main" id="{C043F447-25A5-AA98-8A69-A0F5636427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5799" y="3021045"/>
            <a:ext cx="2240279" cy="1849337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3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D346AB-448B-5D76-C450-DC8F2F66A2CE}"/>
              </a:ext>
            </a:extLst>
          </p:cNvPr>
          <p:cNvSpPr txBox="1"/>
          <p:nvPr userDrawn="1"/>
        </p:nvSpPr>
        <p:spPr>
          <a:xfrm>
            <a:off x="2146041" y="72405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1" name="Text Placeholder 22">
            <a:extLst>
              <a:ext uri="{FF2B5EF4-FFF2-40B4-BE49-F238E27FC236}">
                <a16:creationId xmlns:a16="http://schemas.microsoft.com/office/drawing/2014/main" id="{280026E3-0820-E3CC-E7AF-DA8EE56EC45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66161" y="2310623"/>
            <a:ext cx="2240279" cy="634708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5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Text Placeholder 24">
            <a:extLst>
              <a:ext uri="{FF2B5EF4-FFF2-40B4-BE49-F238E27FC236}">
                <a16:creationId xmlns:a16="http://schemas.microsoft.com/office/drawing/2014/main" id="{72CF6CEA-D728-00B3-8AF7-9FC58A3C564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66161" y="3021045"/>
            <a:ext cx="2240279" cy="1849337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3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3" name="Text Placeholder 22">
            <a:extLst>
              <a:ext uri="{FF2B5EF4-FFF2-40B4-BE49-F238E27FC236}">
                <a16:creationId xmlns:a16="http://schemas.microsoft.com/office/drawing/2014/main" id="{AC89ABBC-825B-2C47-E223-363A1F6287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46521" y="2310623"/>
            <a:ext cx="2240279" cy="634708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500" b="1" i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5" name="Text Placeholder 24">
            <a:extLst>
              <a:ext uri="{FF2B5EF4-FFF2-40B4-BE49-F238E27FC236}">
                <a16:creationId xmlns:a16="http://schemas.microsoft.com/office/drawing/2014/main" id="{FA492946-CE9E-B211-268B-6ED0CCD8915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46521" y="3021045"/>
            <a:ext cx="2240279" cy="1849337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3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6" name="Text Placeholder 22">
            <a:extLst>
              <a:ext uri="{FF2B5EF4-FFF2-40B4-BE49-F238E27FC236}">
                <a16:creationId xmlns:a16="http://schemas.microsoft.com/office/drawing/2014/main" id="{DF1FFC69-B1AC-3429-043D-ADEE4171AE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26883" y="2310623"/>
            <a:ext cx="2240279" cy="634708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500" b="1" i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8" name="Text Placeholder 24">
            <a:extLst>
              <a:ext uri="{FF2B5EF4-FFF2-40B4-BE49-F238E27FC236}">
                <a16:creationId xmlns:a16="http://schemas.microsoft.com/office/drawing/2014/main" id="{1265583A-06E3-4E54-A4D8-7EAE70C7606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26883" y="3021045"/>
            <a:ext cx="2240279" cy="1849337"/>
          </a:xfrm>
        </p:spPr>
        <p:txBody>
          <a:bodyPr/>
          <a:lstStyle>
            <a:lvl1pPr algn="l">
              <a:lnSpc>
                <a:spcPct val="150000"/>
              </a:lnSpc>
              <a:buNone/>
              <a:defRPr sz="1300" b="0" i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2347046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">
    <p:bg>
      <p:bgPr>
        <a:solidFill>
          <a:srgbClr val="F8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040C90-D0AE-61AD-0F95-CFC9E2218C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6625" y="1102297"/>
            <a:ext cx="9884912" cy="739775"/>
          </a:xfrm>
        </p:spPr>
        <p:txBody>
          <a:bodyPr/>
          <a:lstStyle>
            <a:lvl1pPr>
              <a:lnSpc>
                <a:spcPct val="150000"/>
              </a:lnSpc>
              <a:buNone/>
              <a:defRPr sz="3000" b="0" i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slide title</a:t>
            </a:r>
          </a:p>
        </p:txBody>
      </p:sp>
      <p:pic>
        <p:nvPicPr>
          <p:cNvPr id="5" name="Picture 4" descr="logo-dark.png">
            <a:extLst>
              <a:ext uri="{FF2B5EF4-FFF2-40B4-BE49-F238E27FC236}">
                <a16:creationId xmlns:a16="http://schemas.microsoft.com/office/drawing/2014/main" id="{3ACEC21D-0174-D780-206C-36371D6625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B65675-624C-12B9-41F8-2CBFA5586DC7}"/>
              </a:ext>
            </a:extLst>
          </p:cNvPr>
          <p:cNvSpPr/>
          <p:nvPr userDrawn="1"/>
        </p:nvSpPr>
        <p:spPr>
          <a:xfrm>
            <a:off x="-1" y="6793991"/>
            <a:ext cx="3936570" cy="64009"/>
          </a:xfrm>
          <a:prstGeom prst="rect">
            <a:avLst/>
          </a:prstGeom>
          <a:solidFill>
            <a:srgbClr val="17A4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5001AD-C405-C8F7-16F3-CD469C4F0BF1}"/>
              </a:ext>
            </a:extLst>
          </p:cNvPr>
          <p:cNvSpPr/>
          <p:nvPr userDrawn="1"/>
        </p:nvSpPr>
        <p:spPr>
          <a:xfrm>
            <a:off x="3936569" y="6793991"/>
            <a:ext cx="4318555" cy="64009"/>
          </a:xfrm>
          <a:prstGeom prst="rect">
            <a:avLst/>
          </a:prstGeom>
          <a:solidFill>
            <a:srgbClr val="332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DB5178-BD9D-F754-9ED3-6BD8F5FFC575}"/>
              </a:ext>
            </a:extLst>
          </p:cNvPr>
          <p:cNvSpPr/>
          <p:nvPr userDrawn="1"/>
        </p:nvSpPr>
        <p:spPr>
          <a:xfrm>
            <a:off x="8255124" y="6793991"/>
            <a:ext cx="3936571" cy="64009"/>
          </a:xfrm>
          <a:prstGeom prst="rect">
            <a:avLst/>
          </a:prstGeom>
          <a:solidFill>
            <a:srgbClr val="FA54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6C327E53-4320-5046-3827-DEF15B0BBB3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801" y="5794310"/>
            <a:ext cx="4897920" cy="503388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1" i="0">
                <a:solidFill>
                  <a:srgbClr val="332A8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F90F2553-0462-4DE2-394B-0BF5E7D2D5D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06264" y="5802828"/>
            <a:ext cx="4897920" cy="503388"/>
          </a:xfrm>
        </p:spPr>
        <p:txBody>
          <a:bodyPr/>
          <a:lstStyle>
            <a:lvl1pPr>
              <a:lnSpc>
                <a:spcPct val="150000"/>
              </a:lnSpc>
              <a:buNone/>
              <a:defRPr sz="1700" b="1" i="0">
                <a:solidFill>
                  <a:srgbClr val="17A45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7B189BF-DF75-9BB2-180D-C8AD3683C336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606425" y="2159000"/>
            <a:ext cx="4900613" cy="3454400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Picture Placeholder 7">
            <a:extLst>
              <a:ext uri="{FF2B5EF4-FFF2-40B4-BE49-F238E27FC236}">
                <a16:creationId xmlns:a16="http://schemas.microsoft.com/office/drawing/2014/main" id="{F26A8B22-3CEA-4974-D1D7-0EDE7235C566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6603571" y="2159000"/>
            <a:ext cx="4900613" cy="34544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5484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-white.png">
            <a:extLst>
              <a:ext uri="{FF2B5EF4-FFF2-40B4-BE49-F238E27FC236}">
                <a16:creationId xmlns:a16="http://schemas.microsoft.com/office/drawing/2014/main" id="{4747D749-632A-43E2-A269-5374F1962E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92608"/>
            <a:ext cx="2971800" cy="5497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5D346AB-448B-5D76-C450-DC8F2F66A2CE}"/>
              </a:ext>
            </a:extLst>
          </p:cNvPr>
          <p:cNvSpPr txBox="1"/>
          <p:nvPr userDrawn="1"/>
        </p:nvSpPr>
        <p:spPr>
          <a:xfrm>
            <a:off x="2146041" y="72405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4" name="Picture 13" descr="white-loop.png">
            <a:extLst>
              <a:ext uri="{FF2B5EF4-FFF2-40B4-BE49-F238E27FC236}">
                <a16:creationId xmlns:a16="http://schemas.microsoft.com/office/drawing/2014/main" id="{440B847E-A5A3-7A4F-734D-52BFE793E73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8360" y="-137160"/>
            <a:ext cx="1920240" cy="7132320"/>
          </a:xfrm>
          <a:prstGeom prst="rect">
            <a:avLst/>
          </a:prstGeom>
        </p:spPr>
      </p:pic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C5B78981-FEA2-BFD6-98A1-440A918E65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528" y="3647313"/>
            <a:ext cx="7967662" cy="814086"/>
          </a:xfrm>
        </p:spPr>
        <p:txBody>
          <a:bodyPr/>
          <a:lstStyle>
            <a:lvl1pPr>
              <a:lnSpc>
                <a:spcPct val="150000"/>
              </a:lnSpc>
              <a:buNone/>
              <a:defRPr sz="1600" b="0" i="0">
                <a:solidFill>
                  <a:srgbClr val="FBAE4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9" name="Title 16">
            <a:extLst>
              <a:ext uri="{FF2B5EF4-FFF2-40B4-BE49-F238E27FC236}">
                <a16:creationId xmlns:a16="http://schemas.microsoft.com/office/drawing/2014/main" id="{C6A29FE9-03D8-14F4-9A3A-01F2609134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9540" y="2286000"/>
            <a:ext cx="8001000" cy="1143000"/>
          </a:xfrm>
        </p:spPr>
        <p:txBody>
          <a:bodyPr/>
          <a:lstStyle>
            <a:lvl1pPr algn="l">
              <a:lnSpc>
                <a:spcPct val="150000"/>
              </a:lnSpc>
              <a:defRPr sz="45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405280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7" r:id="rId2"/>
    <p:sldLayoutId id="2147483658" r:id="rId3"/>
    <p:sldLayoutId id="2147483664" r:id="rId4"/>
    <p:sldLayoutId id="2147483659" r:id="rId5"/>
    <p:sldLayoutId id="2147483660" r:id="rId6"/>
    <p:sldLayoutId id="2147483661" r:id="rId7"/>
    <p:sldLayoutId id="2147483662" r:id="rId8"/>
    <p:sldLayoutId id="2147483668" r:id="rId9"/>
    <p:sldLayoutId id="2147483669" r:id="rId10"/>
    <p:sldLayoutId id="2147483670" r:id="rId11"/>
    <p:sldLayoutId id="2147483671" r:id="rId12"/>
    <p:sldLayoutId id="2147483663" r:id="rId13"/>
    <p:sldLayoutId id="2147483665" r:id="rId14"/>
    <p:sldLayoutId id="2147483666" r:id="rId15"/>
    <p:sldLayoutId id="2147483667" r:id="rId16"/>
    <p:sldLayoutId id="214748367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D7F7CA8-54F3-1A6B-4D2F-BAC79F252B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subtitle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A6CD91-1EBA-F8F9-D082-8C8ABD22C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872675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8A2209-F4C6-864B-E8AC-B04CA6234D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subtitle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CF08C8-CFD3-85FA-E092-C8B2DA018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304582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40E67-1FA1-B739-D481-3E6682FDB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section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C05AE6-DD4A-8BE8-E138-00A41A62AA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TAG</a:t>
            </a:r>
          </a:p>
        </p:txBody>
      </p:sp>
    </p:spTree>
    <p:extLst>
      <p:ext uri="{BB962C8B-B14F-4D97-AF65-F5344CB8AC3E}">
        <p14:creationId xmlns:p14="http://schemas.microsoft.com/office/powerpoint/2010/main" val="1210671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1A38A67-ECC7-B175-7F98-D02A72E5C4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2FDDA-8894-3320-72B7-29BE5D41EC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08259B-5A17-B40C-371A-193DC462BA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r>
              <a:rPr lang="en-US" dirty="0"/>
              <a:t>Click to add text</a:t>
            </a:r>
          </a:p>
          <a:p>
            <a:r>
              <a:rPr lang="en-US" dirty="0"/>
              <a:t>Click to add text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622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77A9992-63D4-11A1-92A1-AF84026EC8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DE0540-FC6B-9065-2F58-4B62FCA3B5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C47F78-0C1A-E21B-0F29-E67623E60B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1DFA0073-7C10-614E-7036-2E0238EA655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169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3ED9B4C-3107-758C-C1B0-4BC21D75EF5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17D153E-1618-0504-7CBB-C7C096D42271}"/>
              </a:ext>
            </a:extLst>
          </p:cNvPr>
          <p:cNvSpPr>
            <a:spLocks/>
          </p:cNvSpPr>
          <p:nvPr/>
        </p:nvSpPr>
        <p:spPr>
          <a:xfrm>
            <a:off x="594360" y="1353312"/>
            <a:ext cx="4800600" cy="4069080"/>
          </a:xfrm>
          <a:prstGeom prst="rect">
            <a:avLst/>
          </a:prstGeom>
          <a:solidFill>
            <a:srgbClr val="F8F6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3CC405-C393-51C5-D975-26DEA40159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2F5CCD-17AD-C913-C223-654645AE176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4C0EA9-AA39-807F-3335-48CEA0D0C8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198058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1B89939-74AF-D196-044A-EA90924B636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11240-757A-5847-640B-1746AEF8A7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3C86C5-4D7A-F300-1145-230558CA90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836663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0B1DCB9-8FAD-D803-EB5C-EEFD17DEED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attribution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CE87FC-EEE7-DE61-BD30-EEB43F623C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quote.</a:t>
            </a:r>
          </a:p>
        </p:txBody>
      </p:sp>
    </p:spTree>
    <p:extLst>
      <p:ext uri="{BB962C8B-B14F-4D97-AF65-F5344CB8AC3E}">
        <p14:creationId xmlns:p14="http://schemas.microsoft.com/office/powerpoint/2010/main" val="3796768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DCFA2-1795-5700-5005-8E7E96FD7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section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F725B-9B33-A1C2-90A2-B50627BAB0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TAG</a:t>
            </a:r>
          </a:p>
        </p:txBody>
      </p:sp>
    </p:spTree>
    <p:extLst>
      <p:ext uri="{BB962C8B-B14F-4D97-AF65-F5344CB8AC3E}">
        <p14:creationId xmlns:p14="http://schemas.microsoft.com/office/powerpoint/2010/main" val="3187471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BFE3E-4C43-326C-BA9A-CEA5F492D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section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288BE8-4856-0E42-D587-5BB120F832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TAG</a:t>
            </a:r>
          </a:p>
        </p:txBody>
      </p:sp>
    </p:spTree>
    <p:extLst>
      <p:ext uri="{BB962C8B-B14F-4D97-AF65-F5344CB8AC3E}">
        <p14:creationId xmlns:p14="http://schemas.microsoft.com/office/powerpoint/2010/main" val="595311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C4326-9057-BD70-11B9-BA07CE7E9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section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312931-C387-E69C-FC63-084B83519C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TAG	</a:t>
            </a:r>
          </a:p>
        </p:txBody>
      </p:sp>
    </p:spTree>
    <p:extLst>
      <p:ext uri="{BB962C8B-B14F-4D97-AF65-F5344CB8AC3E}">
        <p14:creationId xmlns:p14="http://schemas.microsoft.com/office/powerpoint/2010/main" val="472822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628DF21-89B3-6F85-D7FF-B5DB27CD3D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803BBE-DB94-CBC9-7890-6A98C81CCB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E32947-F8CD-AD4C-F2EA-614C3C9857D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08EBA-4748-94AB-20A9-653B48E221F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3D63129-569D-89DF-5599-6AAACD6104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62708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93A5567-1B60-4A6A-64FC-C0CA4579F9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98DBA-3215-2218-6ED1-5E4D453BC4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B262D-BCB9-56DD-3199-2D073BFCE3B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D8EA95-164C-49C9-FA96-4E9BEB009F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9F47FB5-C0BA-D7A0-3763-472D10C8707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F2F62F-DC35-5148-1AED-3111055ED75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E16F85D-E52C-2A4F-FC1F-48D63D289E0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8E5E91-666D-0205-8394-C04BE94372E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00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BDF755A-EBAA-06CF-F7D7-57365A3F2A3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00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9EB6128-6A76-D3D2-FDD5-509E213C2E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162276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E8D7EE1-603C-1CB7-051F-503D2B1269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5584B5-9F95-38AF-A8D0-2F7A88E024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C748C4-8510-83A3-EDFA-59CBDA4457D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B1FE8-14F1-4BD9-1223-47A39A8728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FD946EB2-F526-2C7D-D091-EE99CA71A8F7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642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47DB086-6F4E-A859-3856-7FF87E5D4D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7C6A5-A80F-713C-1CDC-D647C86482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D700CC-CB28-AD25-2711-014602428C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9367C6-6B3F-C3DF-285A-FDC5470947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25C6483-8A8F-F3AB-F46A-5E0B894A1D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6D3EDA6-08E2-D2A0-3442-5A27F269CAE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5025DE6-1027-C6F5-4C3B-C82E9E48115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95280BC-DEF0-5D23-C4D3-2BB087698E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53D9ACF-5D10-7CEC-5E68-3FBC1AE98D3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9463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D66C34A-119C-E47D-A42D-33309ED5D9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18B0D-95BE-D4EE-41BD-4C98F0D13D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C9FA7-6784-1BF9-4091-9C71CD624C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FB658002-AA6F-353C-5484-6431C059642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5993E4D-C56B-8E17-3B26-7D5AA4A009B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322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7C77181-E3B8-469F-AD7F-346F79E559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Click to add text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BA3CA4-B4D8-1743-5917-C630ACE0E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149118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HCDE_Presentation_Template" id="{61C78174-23AA-7D45-8BA8-94413732BA4D}" vid="{581C3364-1DF6-E74D-930C-29385F8575A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230</Words>
  <Application>Microsoft Macintosh PowerPoint</Application>
  <PresentationFormat>Widescreen</PresentationFormat>
  <Paragraphs>59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Open Sans</vt:lpstr>
      <vt:lpstr>Open Sans Light</vt:lpstr>
      <vt:lpstr>Office Theme</vt:lpstr>
      <vt:lpstr>Click to add presentation title</vt:lpstr>
      <vt:lpstr>Click to add presentation title</vt:lpstr>
      <vt:lpstr>Click to add section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Click to add section title</vt:lpstr>
      <vt:lpstr>Click to add section title</vt:lpstr>
      <vt:lpstr>Click to add section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you.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Accessible widescreen presentation template for UW Human Centered Design &amp; Engineering</dc:subject>
  <dc:creator>Leah E Pistorius</dc:creator>
  <cp:keywords/>
  <dc:description>generated using python-pptx</dc:description>
  <cp:lastModifiedBy>Leah E Pistorius</cp:lastModifiedBy>
  <cp:revision>2</cp:revision>
  <dcterms:created xsi:type="dcterms:W3CDTF">2026-09-23T09:53:03Z</dcterms:created>
  <dcterms:modified xsi:type="dcterms:W3CDTF">2026-09-23T09:56:03Z</dcterms:modified>
  <cp:category/>
</cp:coreProperties>
</file>